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579A7-A26B-4F3E-8F09-07C0E0B8883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87AAC-DFDA-4284-88F9-4E9C8D33C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1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87AAC-DFDA-4284-88F9-4E9C8D33CA76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2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121DBB-57B5-44D6-AF3B-F129D4E0A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F24DEC-E18B-45E4-B4EA-B33DFADE1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6E9B65-0260-49E6-AEFA-E4D012A9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A0044-2B04-4A13-BC0E-47EE6C1B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C007D-48F5-4671-8DFD-FD8BC4FB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6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D4A8D-4DC6-4962-80F7-CB269142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06E708-1732-4252-A8A4-D50AA618C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D0B390-DB9A-4A83-BE2F-6907B7A3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BA78F9-4374-4283-8788-593473C8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71707B-1FE1-47D2-B2AF-B64C4D79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04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82D7595-DB6E-4353-8587-8AF3CA4B9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D4F8D5-905C-4C58-BDF0-0E239D53D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BA529D-522D-4C1A-A360-80AD0A6C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FF4694-E458-4BBC-97FD-B804DCEC4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19DED9-0222-4449-939A-9263BC18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8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096D4-D49C-4730-8366-6DD003A6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1C57F6-B7EE-4F5A-A50D-D6118821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CF2C7B-9C6C-4272-A168-04C629978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78F2AA-7567-4A89-8CD5-C6FAC271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412095-E6AC-402E-9099-DF291759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12DF8-FCB6-48E2-8D15-FE170B13D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146C41-CF2E-4C0E-9242-27584B47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1306A-F080-4641-9454-A583752E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C3AE07-53E4-4A00-A7B1-5BEC420E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A29048-C9D6-4BF6-B7A8-42B45817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03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9B357-48A8-44F6-AAB9-C576C52A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FBCC99-9BD3-426D-BC58-43A983D5E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39A7FE-05A0-4FB2-B760-92F7A35A5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6F4E49-F13F-4AEE-920A-B80ED2F8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6645FD-024A-41A0-BD4D-87165775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0E0AA7-8E88-4058-844D-45298B3A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1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B990A-746E-4B06-B6A1-4B636846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D8EFFC-3ABF-47CE-9773-811DAC203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60D9DD-167B-4940-B385-10C7C057C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876D78-F409-47BE-9BAF-AB56F7160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36CE1A-92FB-4EE3-B5C0-1868309FB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C0BAA8-5298-4A60-BAE5-3ECCD3CD6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9ACE12-C061-40BA-B9B7-EA81D0A5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9EFF793-1E43-45EC-8566-F6A98264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83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190C1-398C-4F1C-9730-5AFF0990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2C1313-0BE1-4EF4-9B5E-60CEFE45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0710ED-2EC3-4399-BC66-5CBFA6ED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971601-70E5-4ED3-AB60-E65CE75A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62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68117A-000E-4E97-8EBF-763CAF1BC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2286B8-2547-44AE-AEC6-B0F2D30C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046FD0-9DD3-46A1-B452-4A85E0BC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73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9F3DD-08C5-4A77-AA64-54B113493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583D01-48B3-42C0-9EE6-E4524ADFF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EED1A8-29C1-40F9-9D06-0FAAE251C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219875-CC88-4038-B635-35D7B993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A3441E-24F6-4A91-88A4-4B204C2B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30F2B4-AE79-415E-8D56-5F48880A4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1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5A7AB-0516-47C2-8E27-4B593083F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AE1954-DC64-4CAD-8A60-DCAFEBAC8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75EAEA-8575-459E-AF46-1B6C779C0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D049F-CB62-4EB5-B1DB-F8180F95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F5B5D6-CAB2-4C09-9495-6175BD56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505912-6B66-43C7-9036-C3E9F58F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5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66890-C8CA-46D6-A16E-895CCC55A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5EA603-E138-4402-A69E-7FF62A847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F942B-0AED-4F01-90AA-CCF4CEAAF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BB808-C0D0-48D6-9FA3-3DB7FED84FD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83FEC9-AC34-4D32-A9B7-82CD7494A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10AAFF-30E9-4911-868E-B8918DB6F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D2417-6799-4D07-926D-BDF0467B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27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98B4AA4B-2DD9-499B-AA88-5E856E3A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уголовно-процессуального права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69E51F25-D4D8-4799-B0EC-B5727CB87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Стадии уголовного процесса</a:t>
            </a:r>
          </a:p>
          <a:p>
            <a:pPr marL="0" lv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Функции уголовного процесса</a:t>
            </a:r>
          </a:p>
          <a:p>
            <a:pPr marL="0" lv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3.Принципы уголовного процесса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799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425BB-3F53-4EA3-82E0-9E9D409E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независимости судей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C5298E-6129-412E-834B-15E2B393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властей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 судей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несменяемость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Требования, предъявляемые к судье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Строгая юридическая процедура осуществления правосудия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Тайна совещания судей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неуважение к суду и недопустимость вмешательства в деятельность суда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Материальное, социальное обеспечение судей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деятельности судов (создание всех условий для работы суда, оргтехника, символы судебной власти).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939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738E4-E59E-4AF5-9644-1E5F3D76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ОСУЩЕСТВЛЕНИЯ ПРАВОСУДИЯ НА НАЧАЛАХ РАВЕНСТВА ГРАЖДАН ПЕРЕД ЗАКОНОМ И СУДОМ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F57DE-5C3F-40FC-BE2F-AF0DC2AB7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выражается: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равном применении материальных законов ко всем гражданам;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том, что все граждане, участвующие в судопроизводстве, поставлены в одинаковые условия; их права и обязанности определяются только их процессуальным положением.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существовании в РФ судебной системы, обеспечивающей каждому гражданину справедливое и гласное разбирательство дела компетентным, независимым и беспристрастным судом.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816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9747-4436-4EA2-A47C-D5CCCEB1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НЕПРИКОСНОВЕННОСТИ ЛИЧНОСТИ, ЖИЛИЩА И ЧАСТНОЙ ЖИЗНИ ГРАЖДАН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C5D7B4-315C-406F-9C6F-8653E1FDD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неприкосновенности личности – это право гражданина на защиту от посягательств кого бы то ни было, связанное с обязанностью государственных органов и граждан воздерживаться от таких посягательств, а также с обязанностью государственных органов защищать личность от неправомерных посягательств.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неприкосновенности личности гарантирует защиту граждан от незаконных и необоснованных задержаний, заключения под стражу, лишения свободы, незаконного вторжения в жилище и частную жизнь граждан, привлекаемых к участию в уголовном судопроизводстве.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 обеспечения права граждан на неприкосновенность личности являются: суд (судья), прокурор, начальник места содержания под стражей.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80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50027-43B4-4B4D-8279-3BAF2A90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НЕПРИКОСНОВЕННОСТИ ЛИЧНОСТИ, ЖИЛИЩА И ЧАСТНОЙ ЖИЗНИ ГРАЖДАН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F3A2EA-0B5A-497D-B022-9305CEC7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 личной (частной) жизни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свобода уединения, свобода общения, тайна переписки, телеграфных и иных сообщений, телефонных переговоров, тайна ведения дневников и личных бумаг, тайна интимной и вообще частной жизни, медицинская (врачебная) тайна, тайна усыновления, адвокатская тайна.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 жилища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правовое требование, распространяющееся на всех должностных лиц и граждан и состоящее в том, что никому не дозволено: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Входить в жилище против воли проживающих в нем лиц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Оставаться в жилище при ясно выраженном требовании жильцов покинуть его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 в помощью технических и иных средств за тем, что происходит в жилище.</a:t>
            </a: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Проникновение в жилище против воли проживающих в нем лиц возможно только в случаях, установленных федеральным законом или на основании судебного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1616343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4A7E0-2308-4148-BFDC-12619280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ПУБЛИЧНОСТИ УГОЛОВНОГО ПРОЦЕССА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549495-8CD7-425E-96E6-5BB5FF051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Содержанием принципа публичности является активная деятельность государственных органов (дознания, следствия, прокуратуры, суда), направленная на раскрытие преступления, обнаружение и изобличение преступника, на принятие определенных мер к лицам, совершившим преступление. </a:t>
            </a: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из принципа являются: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частного обвинения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-публичного обвинения.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646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F68CAE-8B25-459D-9F7F-6B9EF380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СУДОПРОИЗВОДСТВА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B606BC-FE53-4165-AE56-648852BD7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Судопроизводство ведется на русском языке или на языке республики в составе РФ.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принципа: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Участвующим в деле лицам, не владеющим языком судопроизводства, обеспечивается право делать заявления, давать показания, заявлять ходатайства, знакомиться со всеми материалами дела, выступать в суде на родном языке;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возможность пользоваться услугами переводчика в порядке, предусмотренном УПК;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Следственные, судебные документы, в соответствии с порядком, установленным УПК, передаются обвиняемому в переводе на его родной язык или на другой язык, которым он владеет.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795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FAEF6B-B0F6-4887-B2BC-B464F3EBF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ГЛАСНОСТИ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C9E5B2-F11C-499C-8CA8-B9E609D1B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Гласность уголовного процесса - это руководящие положения, закрепленные в Конституции РФ, иных нормах права, представляющее собой правовое требование доступности хода и результата расследования и рассмотрения уголовных дел для общественного ознакомления и обсуждения в целях обеспечения прав и свобод граждан и установления истины.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Принцип гласности свойственен стадиям судебного разбирательства, кассационного производства, исполнения приговора, надзорного производства и возобновления дел по вновь открывшимся обстоятельствам.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634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127E1-4A58-40FD-840F-6ADD8BE2A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ГЛАСНОСТИ 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A366BF-01BF-477A-9B74-812CEA632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Закрытое судебное разбирательство допускается по мотивированному определению суда по делам: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требуется сохранить государственную тайну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преступлениях лиц, не достигших 16-ти лет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половых преступлениях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предотвращения разглашения сведений об интимных сторонах жизни участвующих в деле лиц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это требуют интересы обеспечения безопасности потерпевшего, свидетеля или других участвующих в деле лиц, а также членов их семей или близких родственников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других случаях (неразглашение криминологических методов раскрытия преступления; исследование всех видов тайн). </a:t>
            </a: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Приговоры судов провозглашаются публично.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46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4FA8BD-AF75-4BD1-ACEA-65E5A756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ОБЕСПЕЧЕНИЯ ПОДОЗРЕВАЕМОМУ И ОБВИНЯЕМОМУ ПРАВА НА ЗАЩИТУ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90034E-7827-4ED2-B0F2-0E7147FB5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обвиняемого (подозреваемого) на защиту – это совокупность процессуальных прав, которую закон предоставляет обвиняемому для защиты от предъявленного ему обвинения, а подозреваемому – для опровержения обстоятельств, послуживших основанием для задержания или ареста, и которые они используют для оспаривания обвинения (подозрения), предоставления доводов и доказательств в оправдание для смягчения ответственности и защиты юридически охраняемых (законных) интересов.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Суд, прокурор, следователь и лицо, производящее дознание, обязаны обеспечить подозреваемому (обвиняемому) возможность защищаться не запрещенными законом средствами и способами, а также охранять их личные и имущественные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578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3B436-2C8A-4038-A1F0-E0528C56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ПРЕЗУМПЦИИ НЕВИНОВНОСТИ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83B898-A88F-4BFA-A169-D00EDFDB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Важнейшее значение принципа презумпции невиновности заключается в том, что он обусловливает установление объективной истины по делу, обязывает непредвзято, объективно исследовать все обстоятельства дела независимо от уличающего обвиняемого материала и субъективного убеждения в его вине.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95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157D1-3128-47F8-994A-86A2CA79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/>
              <a:t>1. </a:t>
            </a:r>
            <a:br>
              <a:rPr lang="ru-RU" sz="2200" dirty="0"/>
            </a:br>
            <a:r>
              <a:rPr lang="ru-RU" sz="2200" b="1" dirty="0"/>
              <a:t>1.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уголовного процесса - относительно обособленная часть, которая характеризуется конкретными задачами, своеобразным кругом участников правоотношений и спецификой действий.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F93C74-C683-415F-A394-083366CB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 уголовного дела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 следствие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подготовительные действия к судебному заседанию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судебное разбирательство и вынесение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и кассационное обжалование и опротестование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 дела в порядке судебного надзора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возобновление дела по вновь открывшимся обстоятельствам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030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B049C-CDD0-4A88-B4D8-8EE46558B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СОСТЯЗАТЕЛЬНОСТИ И РАВНОПРАВИЯ СТОРОН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35F451-56B6-4BE7-92F2-C90A5E4F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судебном разбирательстве обвинение, защита и разрешение дела отделены друг от друга и не могут осуществляться одним и тем же органом или должностным лицом;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обвинитель, подсудимый, защитник, потерпевший, гражданский истец и их представители участвуют в судебном разбирательстве в качестве сторон.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Стороной является тот участник процесса, который выступает перед судом как носитель или представитель определенных законом интересов и который обладает процессуальными правами для отстаивания этих интересов, для обоснования своих требований и подтверждения и оспаривания утверждений других участников процесса (противной стороны);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пользуются равными правами представлять доказательства, участвовать в их исследовании, заявлять ходатайства, высказывать свое мнение по любому вопросу, имеющему значение для дела.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78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65C1B-8CA5-4B21-90F7-450401B5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ВСЕСТОРОННОСТЬ, ПОЛНОТА И ОБЪЕКТИВНОСТЬ ИССЛЕДОВАНИЯ ОБСТОЯТЕЛЬСТВ ДЕЛА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7AA2F1-045C-447A-ADA7-9F28CB74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собирание, исследование обстоятельств и доказательств, как обвинительных, так и оправдательных, как отягчающих, так и смягчающих вину, тщательный учет и оценка всех возможных версий, то есть исследование со всех сторон.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выяснение всех обстоятельств и доказательств, имеющих значение для правильного рассмотрения и разрешения уголовного дела.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беспристрастность, непредвзятость, добросовестность при собирании и оценке доказательств, познании обстоятельств дела в соответствии с действительностью. Объективность обеспечивается правом отвода. </a:t>
            </a:r>
          </a:p>
        </p:txBody>
      </p:sp>
    </p:spTree>
    <p:extLst>
      <p:ext uri="{BB962C8B-B14F-4D97-AF65-F5344CB8AC3E}">
        <p14:creationId xmlns:p14="http://schemas.microsoft.com/office/powerpoint/2010/main" val="60724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3F234-12FB-45FE-8558-8D4693B5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НЕПОСРЕДСТВЕННОСТИ И УСТНОСТИ СУДЕБНОГО РАЗБИРАТЕЛЬСТВА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BB5338-9E99-41A6-BB68-BAB4D119E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Под непосредственностью в уголовном процессе понимается знание, основанное на получении сведений о преступлении из разных источников. Принцип непосредственности заключается в том, что следователь и суд воспринимают и оценивают доказательства непосредственно, без промежуточных звеньев. Суд, разрешая дело, следователь, рассматривая его, должны сами проверить все доказательства и основывать свои выводы по делу лишь на тех доказательствах, которые были ими проверены.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силу принципа непосредственности судебное разбирательство происходит непрерывно и в неизменном составе суда. </a:t>
            </a:r>
          </a:p>
        </p:txBody>
      </p:sp>
    </p:spTree>
    <p:extLst>
      <p:ext uri="{BB962C8B-B14F-4D97-AF65-F5344CB8AC3E}">
        <p14:creationId xmlns:p14="http://schemas.microsoft.com/office/powerpoint/2010/main" val="3689613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41F2D-59EB-49C3-936F-97A30190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НЕПОСРЕДСТВЕННОСТИ И УСТНОСТИ СУДЕБНОГО РАЗБИРАТЕЛЬСТВА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73FD7-7ABC-4B07-8AC1-4E58E1AB0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Устность состоит в том, что все доказательства, имеющие значение для дела, в судебном заседании подвергаются устному обсуждению, все участники процесса дают суду устные и объективные показания.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Суд основывает приговор только на тех данных, которые были расследованы и обсуждены и судебном заседании. Суд обязан допросить подсудимого, потерпевшего, свидетелей, экспертов, огласить протоколы и иные документы.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отношении устности закон не допускает никаких отступлений и ограничений. Данный принцип действует ограниченно лишь в стадии предварительного расследования.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205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64BA4-31B4-4553-BCA6-0BE67EFD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начала уголовного судопроизводства.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DB4DF2-9B09-4BB5-AB44-AF08F359B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гуманизма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объективности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справедливости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идейности</a:t>
            </a:r>
          </a:p>
        </p:txBody>
      </p:sp>
    </p:spTree>
    <p:extLst>
      <p:ext uri="{BB962C8B-B14F-4D97-AF65-F5344CB8AC3E}">
        <p14:creationId xmlns:p14="http://schemas.microsoft.com/office/powerpoint/2010/main" val="402309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B3C67-E319-4D2D-B0A4-C0C11816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Уголовно-процессуальная функция - специальная роль и назначение участников уголовного процесса, определяемые  их ведущей обязанностью и целевым назначением прав, закрепленные в уголовно-процессуальном законе и выраженные в отдельных направлениях уголовно-процессуальной деятельности.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1701F-6279-4567-AD87-4A2A50BFE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рассмотрения и разрешения уголовных дел;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прокурорского надзора и обвинения (надзор за органами предварительного расследования, в суде основная функция - обвинение);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защиты (защитник, обвиняемый, подозреваемый);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расследования (следователь);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вспомогательная функция (понятые, свидетели, эксперты);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побочная функция (гражданский истец, ответчик)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2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FEF3A-A364-4684-ADC4-FFFC7990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3.Особенности уголовно-процессуальных  отношений: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81B89-2765-4959-952A-AD9746DB1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 только в форме правоотношений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ярко выраженный государственно-властный  характер, т.к. являются результатом уже выраженного государственного веления и складываются при участии компетентных органов государства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Находятся в неразрывной связи с уголовно-правовыми отношениями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Неразрывно связаны с уголовно-процессуальной деятельностью, в ходе которой они развиваются, изменяются и прекращаются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особый круг субъектов, связанных взаимными правами и обязанностями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Взаимные права и обязанности субъектов определяются задачами уголовного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69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995CD-3215-4ACD-B2EE-6B4F5016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Уголовно-процессуальная форма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точные детально установленные законом условия совершения, последовательность и порядок оформления уголовно-процессуальных действий, а также  закрепленная уголовно-процессуальным правом  структура уголовного процесса и его отдельных стадий.       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B7DB7B-41F8-4782-A559-E15B0A355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7267"/>
            <a:ext cx="10515600" cy="3419695"/>
          </a:xfrm>
        </p:spPr>
        <p:txBody>
          <a:bodyPr/>
          <a:lstStyle/>
          <a:p>
            <a:endParaRPr lang="ru-RU" b="1" dirty="0"/>
          </a:p>
          <a:p>
            <a:pPr marL="0" indent="0" algn="ctr">
              <a:buNone/>
            </a:pP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 гарантии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установленная процессуальным законом система средств, обеспечивающих по каждому уголовному делу правильное осуществление задач, а также охраняемых прав и законных интересов участвующих в деле лиц.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86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DDA4A-BE0E-4486-BBFC-2824E0623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уголовного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FBE59F-671F-4F14-A225-8C032C799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юридически оформленные руководящие положения, закрепляющие наиболее общие и существенные свойства уголовного процесса, выражающие его сущность и направленность. Они носят императивный, властно-повелительный характер, содержат обязательные предписания, исполнение которых обеспечивается правовыми средствами.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83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3DA1F5-D235-435C-A8BE-A681F4E5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ЗАКОННОСТИ (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ст.ст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15, 50 Конституции РФ).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915501-205F-4C28-BCF3-8336090C2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законности в уголовном процессе – это требования нормативного характера, обязывающие при возбуждении, расследовании, рассмотрении и разрешении уголовных дел руководствоваться законом; строжайшим образом соблюдать все без исключения правовые нормы.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всего, строго следовать закону должны органы государственной власти: суд, прокурор, следствие и дознание.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принципа законности – в нем находят свое воплощение все другие процессуальные принципы. </a:t>
            </a:r>
          </a:p>
        </p:txBody>
      </p:sp>
    </p:spTree>
    <p:extLst>
      <p:ext uri="{BB962C8B-B14F-4D97-AF65-F5344CB8AC3E}">
        <p14:creationId xmlns:p14="http://schemas.microsoft.com/office/powerpoint/2010/main" val="238191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2BFF5-F239-4261-AFEA-41555B7C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ПРАВОСУДИЯ ТОЛЬКО СУДОМ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4B97B8-312F-4E9F-843D-F6FFE9606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Правосудие по уголовным делам осуществляется только судом – органом судебной власти.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власть – это государственная власть, призванная (уполномоченная и обязанная) рассматривать и разрешать правовые конфликты, споры о праве в особом, предусмотренном законом порядке.</a:t>
            </a: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Данный принцип означает: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положение суда среди иных органов государственной власти, его правомочия принимать решения, имеющие силу закона;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или изменение судебных решений может иметь место лишь в пределах судебной системы;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исключительное право суда при осуществлении правосудия – признавать лицо виновным либо невиновным и применять наказание к виновному.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22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CC525-0AAE-4B3C-80DA-C476B503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НЕЗАВИСИМОСТИ СУДЕЙ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2DFB1F-74E1-450C-B6AB-0FDBC3812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означает: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разбирательстве и разрешении судебных дел судьи руководствуются только Конституцией РФ и федеральными законами, следуют им и применяют их точно и неуклонно.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устанавливая фактические обстоятельства дела, оценивая доказательства и разрешая дело по существу, судьи действуют по своему внутреннему убеждению, по своей совести (ст. 71 УПК).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никто не может допускать вмешательства в разрешение судьями дел, понуждать судей к вынесению того или иного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882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1525</Words>
  <Application>Microsoft Office PowerPoint</Application>
  <PresentationFormat>Широкоэкранный</PresentationFormat>
  <Paragraphs>129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Принципы уголовно-процессуального права</vt:lpstr>
      <vt:lpstr>1.  1. Стадия уголовного процесса - относительно обособленная часть, которая характеризуется конкретными задачами, своеобразным кругом участников правоотношений и спецификой действий. </vt:lpstr>
      <vt:lpstr>  2. Уголовно-процессуальная функция - специальная роль и назначение участников уголовного процесса, определяемые  их ведущей обязанностью и целевым назначением прав, закрепленные в уголовно-процессуальном законе и выраженные в отдельных направлениях уголовно-процессуальной деятельности. </vt:lpstr>
      <vt:lpstr>3.Особенности уголовно-процессуальных  отношений: </vt:lpstr>
      <vt:lpstr>    Уголовно-процессуальная форма - точные детально установленные законом условия совершения, последовательность и порядок оформления уголовно-процессуальных действий, а также  закрепленная уголовно-процессуальным правом  структура уголовного процесса и его отдельных стадий.         </vt:lpstr>
      <vt:lpstr>Принципы уголовного процесса</vt:lpstr>
      <vt:lpstr>ПРИНЦИП ЗАКОННОСТИ (ст.ст. 15, 50 Конституции РФ). </vt:lpstr>
      <vt:lpstr> ОСУЩЕСТВЛЕНИЕ ПРАВОСУДИЯ ТОЛЬКО СУДОМ </vt:lpstr>
      <vt:lpstr>ПРИНЦИП НЕЗАВИСИМОСТИ СУДЕЙ  </vt:lpstr>
      <vt:lpstr>Гарантии независимости судей</vt:lpstr>
      <vt:lpstr>ПРИНЦИП ОСУЩЕСТВЛЕНИЯ ПРАВОСУДИЯ НА НАЧАЛАХ РАВЕНСТВА ГРАЖДАН ПЕРЕД ЗАКОНОМ И СУДОМ</vt:lpstr>
      <vt:lpstr>ПРИНЦИП НЕПРИКОСНОВЕННОСТИ ЛИЧНОСТИ, ЖИЛИЩА И ЧАСТНОЙ ЖИЗНИ ГРАЖДАН</vt:lpstr>
      <vt:lpstr>ПРИНЦИП НЕПРИКОСНОВЕННОСТИ ЛИЧНОСТИ, ЖИЛИЩА И ЧАСТНОЙ ЖИЗНИ ГРАЖДАН</vt:lpstr>
      <vt:lpstr>ПРИНЦИП ПУБЛИЧНОСТИ УГОЛОВНОГО ПРОЦЕССА </vt:lpstr>
      <vt:lpstr>ЯЗЫК СУДОПРОИЗВОДСТВА </vt:lpstr>
      <vt:lpstr>ПРИНЦИП ГЛАСНОСТИ </vt:lpstr>
      <vt:lpstr>ПРИНЦИП ГЛАСНОСТИ </vt:lpstr>
      <vt:lpstr>ПРИНЦИП ОБЕСПЕЧЕНИЯ ПОДОЗРЕВАЕМОМУ И ОБВИНЯЕМОМУ ПРАВА НА ЗАЩИТУ </vt:lpstr>
      <vt:lpstr>ПРИНЦИП ПРЕЗУМПЦИИ НЕВИНОВНОСТИ </vt:lpstr>
      <vt:lpstr> ПРИНЦИП СОСТЯЗАТЕЛЬНОСТИ И РАВНОПРАВИЯ СТОРОН </vt:lpstr>
      <vt:lpstr> ВСЕСТОРОННОСТЬ, ПОЛНОТА И ОБЪЕКТИВНОСТЬ ИССЛЕДОВАНИЯ ОБСТОЯТЕЛЬСТВ ДЕЛА </vt:lpstr>
      <vt:lpstr>ПРИНЦИП НЕПОСРЕДСТВЕННОСТИ И УСТНОСТИ СУДЕБНОГО РАЗБИРАТЕЛЬСТВА</vt:lpstr>
      <vt:lpstr>ПРИНЦИП НЕПОСРЕДСТВЕННОСТИ И УСТНОСТИ СУДЕБНОГО РАЗБИРАТЕЛЬСТВА</vt:lpstr>
      <vt:lpstr>Нравственные начала уголовного судопроизводства.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положения уголовно-процессуального права</dc:title>
  <dc:creator>Ирина Асер</dc:creator>
  <cp:lastModifiedBy>пользователь</cp:lastModifiedBy>
  <cp:revision>17</cp:revision>
  <dcterms:created xsi:type="dcterms:W3CDTF">2018-09-12T03:28:48Z</dcterms:created>
  <dcterms:modified xsi:type="dcterms:W3CDTF">2018-09-12T08:12:35Z</dcterms:modified>
</cp:coreProperties>
</file>